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1B458-BB01-FB48-8F20-C7693EBA77DF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A8A70-9CB3-6042-AA1C-82DF32CE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3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6.png" /><Relationship Id="rId7" Type="http://schemas.openxmlformats.org/officeDocument/2006/relationships/image" Target="../media/image10.sv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9.png" /><Relationship Id="rId11" Type="http://schemas.openxmlformats.org/officeDocument/2006/relationships/image" Target="../media/image14.svg" /><Relationship Id="rId5" Type="http://schemas.openxmlformats.org/officeDocument/2006/relationships/image" Target="../media/image8.svg" /><Relationship Id="rId10" Type="http://schemas.openxmlformats.org/officeDocument/2006/relationships/image" Target="../media/image13.png" /><Relationship Id="rId4" Type="http://schemas.openxmlformats.org/officeDocument/2006/relationships/image" Target="../media/image7.png" /><Relationship Id="rId9" Type="http://schemas.openxmlformats.org/officeDocument/2006/relationships/image" Target="../media/image12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 /><Relationship Id="rId3" Type="http://schemas.openxmlformats.org/officeDocument/2006/relationships/image" Target="../media/image16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9.svg" /><Relationship Id="rId5" Type="http://schemas.openxmlformats.org/officeDocument/2006/relationships/image" Target="../media/image18.png" /><Relationship Id="rId10" Type="http://schemas.openxmlformats.org/officeDocument/2006/relationships/image" Target="../media/image23.svg" /><Relationship Id="rId4" Type="http://schemas.openxmlformats.org/officeDocument/2006/relationships/image" Target="../media/image17.svg" /><Relationship Id="rId9" Type="http://schemas.openxmlformats.org/officeDocument/2006/relationships/image" Target="../media/image2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 /><Relationship Id="rId13" Type="http://schemas.openxmlformats.org/officeDocument/2006/relationships/image" Target="../media/image35.png" /><Relationship Id="rId3" Type="http://schemas.openxmlformats.org/officeDocument/2006/relationships/image" Target="../media/image25.png" /><Relationship Id="rId7" Type="http://schemas.openxmlformats.org/officeDocument/2006/relationships/image" Target="../media/image29.png" /><Relationship Id="rId12" Type="http://schemas.openxmlformats.org/officeDocument/2006/relationships/image" Target="../media/image34.sv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28.svg" /><Relationship Id="rId11" Type="http://schemas.openxmlformats.org/officeDocument/2006/relationships/image" Target="../media/image33.png" /><Relationship Id="rId5" Type="http://schemas.openxmlformats.org/officeDocument/2006/relationships/image" Target="../media/image27.png" /><Relationship Id="rId15" Type="http://schemas.openxmlformats.org/officeDocument/2006/relationships/image" Target="../media/image37.jpeg" /><Relationship Id="rId10" Type="http://schemas.openxmlformats.org/officeDocument/2006/relationships/image" Target="../media/image32.svg" /><Relationship Id="rId4" Type="http://schemas.openxmlformats.org/officeDocument/2006/relationships/image" Target="../media/image26.svg" /><Relationship Id="rId9" Type="http://schemas.openxmlformats.org/officeDocument/2006/relationships/image" Target="../media/image31.png" /><Relationship Id="rId14" Type="http://schemas.openxmlformats.org/officeDocument/2006/relationships/image" Target="../media/image36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chemeClr val="accent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AnnDaan</a:t>
            </a: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Food Donation &amp; Waste Reduction Website</a:t>
            </a:r>
            <a:endParaRPr lang="en-US" sz="1750" dirty="0">
              <a:solidFill>
                <a:schemeClr val="accent6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 </a:t>
            </a:r>
            <a:endParaRPr lang="en-IN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K.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Niharika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</a:t>
            </a:r>
            <a:endParaRPr lang="en-IN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G.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Harshitha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</a:t>
            </a:r>
            <a:endParaRPr lang="en-IN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K.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Tejasree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</a:t>
            </a:r>
            <a:endParaRPr lang="en-IN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V. Harshitha, </a:t>
            </a:r>
            <a:endParaRPr lang="en-IN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T. Varshini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16302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chemeClr val="accent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89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9208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Together, we can ensure no meal goes to waste whilst someone goes hungry. Join us in the mission of AnnDaan.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5389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Visit us at: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AnnDaan Website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D6B0-A221-BABB-E75A-3027A09A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6498"/>
            <a:ext cx="13042821" cy="36113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427738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chemeClr val="accent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Bridging the Gap Between Surplus and Scarcity</a:t>
            </a:r>
            <a:endParaRPr lang="en-US" sz="37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AnnDaan is a compassionate digital platform designed to tackle one of society's most pressing challenges: food wastage. Every day, tonnes of perfectly edible food goes to waste whilst countless people struggle with hunger.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487" y="2934653"/>
            <a:ext cx="6425922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using Wix Vibe, our website creates a seamless connection between those who have surplus food and NGOs or individuals who desperately need it. Through a clean, intuitive interface, we're making food donation as simple as a few clicks.</a:t>
            </a:r>
            <a:endParaRPr lang="en-US" sz="1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94864-B2F9-EC73-288B-0CA30913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80" y="2162175"/>
            <a:ext cx="6480794" cy="47736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763429"/>
            <a:ext cx="7637145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chemeClr val="accent6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Crisis We're Addressing</a:t>
            </a:r>
            <a:endParaRPr lang="en-US" sz="4200" dirty="0">
              <a:solidFill>
                <a:schemeClr val="accent6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39828" y="2431733"/>
            <a:ext cx="3710940" cy="2288500"/>
          </a:xfrm>
          <a:prstGeom prst="roundRect">
            <a:avLst>
              <a:gd name="adj" fmla="val 39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713" y="2654617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Daily Wastage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2713" y="3120033"/>
            <a:ext cx="3265170" cy="1377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Massive quantities of perfectly edible food are discarded every single day across restaurants, events, and households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6033" y="2431733"/>
            <a:ext cx="3710940" cy="2288500"/>
          </a:xfrm>
          <a:prstGeom prst="roundRect">
            <a:avLst>
              <a:gd name="adj" fmla="val 39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8918" y="2654617"/>
            <a:ext cx="269509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Broken Connection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88918" y="3120033"/>
            <a:ext cx="3265170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efficient system exists to quickly connect donors with those who need food urgently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9828" y="4935498"/>
            <a:ext cx="7637145" cy="1599843"/>
          </a:xfrm>
          <a:prstGeom prst="roundRect">
            <a:avLst>
              <a:gd name="adj" fmla="val 56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2713" y="5158383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Digital Gap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2713" y="5623798"/>
            <a:ext cx="719137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absence of accessible digital platforms means surplus food ends up in rubbish bins instead of hungry stomachs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39828" y="6777514"/>
            <a:ext cx="763714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AnnDaan exists to bridge this critical gap, ensuring no meal goes to waste whilst someone goes hungry.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62605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Mission &amp; Vision</a:t>
            </a:r>
            <a:endParaRPr lang="en-US" sz="4450" dirty="0">
              <a:solidFill>
                <a:schemeClr val="accent2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Simplify Donation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Make food donation effortless and accessible to everyone—from households to restaurants to corporate events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Eliminate Waste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23659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every morsel of surplus food finds its way to someone who truly needs it, reducing environmental impact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Spread Awareness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Educate communities about hunger, sustainability, and the power of collective action in fighting food insecurity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3320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Empower Connections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 user-friendly platform that brings donors, NGOs, and volunteers together in a shared mission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807" y="559475"/>
            <a:ext cx="6204942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chemeClr val="accent6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Built with Modern Technology</a:t>
            </a:r>
            <a:endParaRPr lang="en-US" sz="3100" dirty="0">
              <a:solidFill>
                <a:schemeClr val="accent6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7" y="1467445"/>
            <a:ext cx="5178743" cy="517874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4456" y="1467445"/>
            <a:ext cx="315873" cy="3158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4456" y="1980724"/>
            <a:ext cx="197429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Wix Vibe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124456" y="2385298"/>
            <a:ext cx="796075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website creation for intelligent design and user experience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4456" y="2953941"/>
            <a:ext cx="315873" cy="3158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4456" y="3467219"/>
            <a:ext cx="197429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Wix Editor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124456" y="3871793"/>
            <a:ext cx="796075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Customisation tools to perfect every detail of the interface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4456" y="4440436"/>
            <a:ext cx="315873" cy="3158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4456" y="4953714"/>
            <a:ext cx="197429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Wix Hosting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124456" y="5358289"/>
            <a:ext cx="796075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Reliable deployment ensuring the platform is always accessible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4456" y="5926931"/>
            <a:ext cx="315873" cy="3158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24456" y="6440210"/>
            <a:ext cx="197429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Wix Forms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124456" y="6844784"/>
            <a:ext cx="796075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forms enabling smooth donor and volunteer communication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6124456" y="7275195"/>
            <a:ext cx="796075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Completely no-code development</a:t>
            </a: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allowing us to focus on impact rather than technical complexity.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1030" y="487918"/>
            <a:ext cx="4866203" cy="554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chemeClr val="accent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AnnDaan Works</a:t>
            </a:r>
            <a:endParaRPr lang="en-US" sz="345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1030" y="1308497"/>
            <a:ext cx="1774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1030" y="1587103"/>
            <a:ext cx="790194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21030" y="1721525"/>
            <a:ext cx="280761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Donor Identifies Surplus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1030" y="2105144"/>
            <a:ext cx="7901940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restaurant, event organiser, or household has excess food that would otherwise be wasted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1030" y="2699385"/>
            <a:ext cx="1774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21030" y="2977991"/>
            <a:ext cx="790194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21030" y="3112413"/>
            <a:ext cx="298489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Connect Through Website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21030" y="3496032"/>
            <a:ext cx="7901940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donor submits details through our simple contact form, including food type, quantity, and location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21030" y="4374118"/>
            <a:ext cx="1774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21030" y="4652724"/>
            <a:ext cx="790194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21030" y="4787146"/>
            <a:ext cx="307181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NGO Receives Notification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21030" y="5170765"/>
            <a:ext cx="7901940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Partner NGOs and registered volunteers are alerted about the available donation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21030" y="5765006"/>
            <a:ext cx="17740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21030" y="6043613"/>
            <a:ext cx="790194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21030" y="6178034"/>
            <a:ext cx="287988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Collection &amp; Distribution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21030" y="6561653"/>
            <a:ext cx="7901940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Food is collected promptly and distributed to those who need it most in the community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21030" y="7178040"/>
            <a:ext cx="7901940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awareness-focused approach ensures every step is transparent and impactful, transforming potential waste into nourishment.</a:t>
            </a:r>
            <a:endParaRPr lang="en-US" sz="13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9CA27B-D0A4-0E03-2F68-8CDE5ACE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169" y="0"/>
            <a:ext cx="548723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8649"/>
            <a:ext cx="9064585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chemeClr val="accent6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Website Structure &amp; Navigation</a:t>
            </a:r>
            <a:endParaRPr lang="en-US" sz="4400" dirty="0">
              <a:solidFill>
                <a:schemeClr val="accent6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85098" y="1768197"/>
            <a:ext cx="6417945" cy="672941"/>
          </a:xfrm>
          <a:prstGeom prst="roundRect">
            <a:avLst>
              <a:gd name="adj" fmla="val 4800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5835" y="1936433"/>
            <a:ext cx="336471" cy="3364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9412" y="2665452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09412" y="3150394"/>
            <a:ext cx="59693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Welcoming introduction showcasing our mission and immediate impact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7357" y="1768197"/>
            <a:ext cx="6417945" cy="672941"/>
          </a:xfrm>
          <a:prstGeom prst="roundRect">
            <a:avLst>
              <a:gd name="adj" fmla="val 4800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8094" y="1936433"/>
            <a:ext cx="336471" cy="3364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51671" y="2665452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About Section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51671" y="3150394"/>
            <a:ext cx="59693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dive into why food donation matters and the difference it makes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85098" y="4316730"/>
            <a:ext cx="6417945" cy="672941"/>
          </a:xfrm>
          <a:prstGeom prst="roundRect">
            <a:avLst>
              <a:gd name="adj" fmla="val 4800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5835" y="4484965"/>
            <a:ext cx="336471" cy="3364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09412" y="5213985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09412" y="5698927"/>
            <a:ext cx="59693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Clear, step-by-step guide explaining the donation process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7357" y="4316730"/>
            <a:ext cx="6417945" cy="672941"/>
          </a:xfrm>
          <a:prstGeom prst="roundRect">
            <a:avLst>
              <a:gd name="adj" fmla="val 4800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68094" y="4484965"/>
            <a:ext cx="336471" cy="3364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51671" y="5213985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Contact Section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651671" y="5698927"/>
            <a:ext cx="59693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 access for donors to reach out and volunteers to register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85098" y="6893243"/>
            <a:ext cx="1306020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call-to-action buttons guide users seamlessly through their journey, whether they're donating food or offering their time.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701" y="857607"/>
            <a:ext cx="7757398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chemeClr val="accent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That Set Us Apart</a:t>
            </a:r>
            <a:endParaRPr lang="en-US" sz="3850" dirty="0">
              <a:solidFill>
                <a:schemeClr val="accent2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179701" y="2720876"/>
            <a:ext cx="98941" cy="98941"/>
          </a:xfrm>
          <a:prstGeom prst="roundRect">
            <a:avLst>
              <a:gd name="adj" fmla="val 462094"/>
            </a:avLst>
          </a:prstGeom>
          <a:solidFill>
            <a:srgbClr val="B88E23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2615684"/>
            <a:ext cx="269367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 &amp; Attractive UI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76643" y="3123248"/>
            <a:ext cx="334017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Thoughtfully designed interface that's both beautiful and functional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79701" y="4258449"/>
            <a:ext cx="98941" cy="98941"/>
          </a:xfrm>
          <a:prstGeom prst="roundRect">
            <a:avLst>
              <a:gd name="adj" fmla="val 462094"/>
            </a:avLst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6476643" y="4153257"/>
            <a:ext cx="314944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Fully Mobile-Responsive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76643" y="4660821"/>
            <a:ext cx="3340179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Perfect experience across all devices—desktop, tablet, or smartphone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79701" y="6112966"/>
            <a:ext cx="98941" cy="98941"/>
          </a:xfrm>
          <a:prstGeom prst="roundRect">
            <a:avLst>
              <a:gd name="adj" fmla="val 462094"/>
            </a:avLst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6476643" y="6007775"/>
            <a:ext cx="252984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Intuitive Navigation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76643" y="6515338"/>
            <a:ext cx="334017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find what they need instantly without confusion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307598" y="2720876"/>
            <a:ext cx="98941" cy="98941"/>
          </a:xfrm>
          <a:prstGeom prst="roundRect">
            <a:avLst>
              <a:gd name="adj" fmla="val 462094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10604540" y="2615684"/>
            <a:ext cx="328005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Awareness-Based Content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604540" y="3123248"/>
            <a:ext cx="334017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Educational material inspiring action and compassion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307598" y="4258449"/>
            <a:ext cx="98941" cy="98941"/>
          </a:xfrm>
          <a:prstGeom prst="roundRect">
            <a:avLst>
              <a:gd name="adj" fmla="val 462094"/>
            </a:avLst>
          </a:prstGeom>
          <a:solidFill>
            <a:srgbClr val="B88E23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4540" y="4153257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Forms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0604540" y="4660821"/>
            <a:ext cx="334017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Simple submission for donors and volunteers to connect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10307598" y="5796022"/>
            <a:ext cx="98941" cy="98941"/>
          </a:xfrm>
          <a:prstGeom prst="roundRect">
            <a:avLst>
              <a:gd name="adj" fmla="val 462094"/>
            </a:avLst>
          </a:prstGeom>
          <a:solidFill>
            <a:srgbClr val="B88E23"/>
          </a:solidFill>
          <a:ln/>
        </p:spPr>
      </p:sp>
      <p:sp>
        <p:nvSpPr>
          <p:cNvPr id="20" name="Text 17"/>
          <p:cNvSpPr/>
          <p:nvPr/>
        </p:nvSpPr>
        <p:spPr>
          <a:xfrm>
            <a:off x="10604540" y="5690830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Fast Performance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0604540" y="6198394"/>
            <a:ext cx="334017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Lightweight architecture ensuring quick loading times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828" y="417314"/>
            <a:ext cx="7730014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chemeClr val="accent6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Road Ahead: Future Enhancements</a:t>
            </a:r>
            <a:endParaRPr lang="en-US" sz="2950" dirty="0">
              <a:solidFill>
                <a:schemeClr val="accent6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29828" y="1193125"/>
            <a:ext cx="1357074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Whilst AnnDaan is already making a difference, we envision expanding its capabilities to create an even more robust ecosystem for food donation.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681157" y="1832729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9828" y="1733312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295" y="1846778"/>
            <a:ext cx="227052" cy="2270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35261" y="1757005"/>
            <a:ext cx="268545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Authentication System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135261" y="2084308"/>
            <a:ext cx="1296531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login portals for donors, NGOs, and volunteers with personalised dashboards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908209" y="2892385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6880" y="2792968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347" y="2906435"/>
            <a:ext cx="227052" cy="22705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62313" y="2816662"/>
            <a:ext cx="219920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Donation Listings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1362313" y="3143964"/>
            <a:ext cx="1273825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feed showing available food donations with quantities and locations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1135261" y="3952042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3933" y="3852624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7399" y="3966091"/>
            <a:ext cx="227052" cy="2270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89365" y="3876318"/>
            <a:ext cx="249174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Location-Based Matching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1589365" y="4203621"/>
            <a:ext cx="1251120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 map integration connecting nearby donors with NGOs for faster response</a:t>
            </a:r>
            <a:endParaRPr lang="en-US" sz="1150" dirty="0"/>
          </a:p>
        </p:txBody>
      </p:sp>
      <p:sp>
        <p:nvSpPr>
          <p:cNvPr id="19" name="Shape 14"/>
          <p:cNvSpPr/>
          <p:nvPr/>
        </p:nvSpPr>
        <p:spPr>
          <a:xfrm>
            <a:off x="1362432" y="5011698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211104" y="4912281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4570" y="5025747"/>
            <a:ext cx="227052" cy="22705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16537" y="4935974"/>
            <a:ext cx="197881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Instant Notifications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1816537" y="5263277"/>
            <a:ext cx="1228403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Push alerts ensuring NGOs never miss an opportunity to collect surplus food</a:t>
            </a:r>
            <a:endParaRPr lang="en-US" sz="1150" dirty="0"/>
          </a:p>
        </p:txBody>
      </p:sp>
      <p:sp>
        <p:nvSpPr>
          <p:cNvPr id="24" name="Shape 18"/>
          <p:cNvSpPr/>
          <p:nvPr/>
        </p:nvSpPr>
        <p:spPr>
          <a:xfrm>
            <a:off x="1135261" y="6071354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983933" y="5971937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399" y="6085403"/>
            <a:ext cx="227052" cy="22705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589365" y="5995630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Pickup Tracking</a:t>
            </a:r>
            <a:endParaRPr lang="en-US" sz="1450" dirty="0"/>
          </a:p>
        </p:txBody>
      </p:sp>
      <p:sp>
        <p:nvSpPr>
          <p:cNvPr id="28" name="Text 21"/>
          <p:cNvSpPr/>
          <p:nvPr/>
        </p:nvSpPr>
        <p:spPr>
          <a:xfrm>
            <a:off x="1589365" y="6322933"/>
            <a:ext cx="1251120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tracking system for transparency and coordination between all parties</a:t>
            </a:r>
            <a:endParaRPr lang="en-US" sz="1150" dirty="0"/>
          </a:p>
        </p:txBody>
      </p:sp>
      <p:sp>
        <p:nvSpPr>
          <p:cNvPr id="29" name="Shape 22"/>
          <p:cNvSpPr/>
          <p:nvPr/>
        </p:nvSpPr>
        <p:spPr>
          <a:xfrm>
            <a:off x="908209" y="7131010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0" name="Shape 23"/>
          <p:cNvSpPr/>
          <p:nvPr/>
        </p:nvSpPr>
        <p:spPr>
          <a:xfrm>
            <a:off x="756880" y="7031593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0347" y="7145060"/>
            <a:ext cx="227052" cy="227052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362313" y="7055287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Volunteer Portal</a:t>
            </a:r>
            <a:endParaRPr lang="en-US" sz="1450" dirty="0"/>
          </a:p>
        </p:txBody>
      </p:sp>
      <p:sp>
        <p:nvSpPr>
          <p:cNvPr id="33" name="Text 25"/>
          <p:cNvSpPr/>
          <p:nvPr/>
        </p:nvSpPr>
        <p:spPr>
          <a:xfrm>
            <a:off x="1362313" y="7382589"/>
            <a:ext cx="1273825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Dedicated registration and management system for individual volunteers</a:t>
            </a:r>
            <a:endParaRPr lang="en-US" sz="11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6B6EE4-62CC-78D2-5D7E-0BD8765740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42456" y="2084308"/>
            <a:ext cx="5358116" cy="50467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harshithagowlikar123@gmail.com</cp:lastModifiedBy>
  <cp:revision>2</cp:revision>
  <dcterms:created xsi:type="dcterms:W3CDTF">2025-12-12T03:28:04Z</dcterms:created>
  <dcterms:modified xsi:type="dcterms:W3CDTF">2025-12-12T04:05:15Z</dcterms:modified>
</cp:coreProperties>
</file>